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2" r:id="rId3"/>
    <p:sldId id="273" r:id="rId4"/>
    <p:sldId id="274" r:id="rId5"/>
    <p:sldId id="267" r:id="rId6"/>
    <p:sldId id="268" r:id="rId7"/>
    <p:sldId id="269" r:id="rId8"/>
    <p:sldId id="264" r:id="rId9"/>
    <p:sldId id="275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99" d="100"/>
          <a:sy n="99" d="100"/>
        </p:scale>
        <p:origin x="6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4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4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7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6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4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1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8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2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9381-CE7D-438F-A324-475205903A7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7.jp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1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16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6198" y="1706526"/>
            <a:ext cx="6470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Социально-гуманитарный проект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30" y="-39799"/>
            <a:ext cx="1995357" cy="1496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67" y="-65513"/>
            <a:ext cx="2127433" cy="885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161" y="2743200"/>
            <a:ext cx="88761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«У войны не женское лицо…»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9528" y="3865418"/>
            <a:ext cx="731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Чистопольский</a:t>
            </a: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муниципальный район</a:t>
            </a:r>
          </a:p>
        </p:txBody>
      </p:sp>
    </p:spTree>
    <p:extLst>
      <p:ext uri="{BB962C8B-B14F-4D97-AF65-F5344CB8AC3E}">
        <p14:creationId xmlns:p14="http://schemas.microsoft.com/office/powerpoint/2010/main" val="272494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30" y="-39799"/>
            <a:ext cx="1995357" cy="1496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67" y="-65513"/>
            <a:ext cx="2127433" cy="885319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757548" y="250666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 столько раз видала рукопашный,</a:t>
            </a:r>
          </a:p>
          <a:p>
            <a:pPr>
              <a:buNone/>
            </a:pP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 наяву. И тысячу – во сне.</a:t>
            </a:r>
          </a:p>
          <a:p>
            <a:pPr>
              <a:buNone/>
            </a:pP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Кто говорит, что на войне не страшно</a:t>
            </a:r>
          </a:p>
          <a:p>
            <a:pPr>
              <a:buNone/>
            </a:pP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Тот ничего не знает о войне…</a:t>
            </a:r>
            <a:br>
              <a:rPr lang="ru-RU" sz="20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20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               </a:t>
            </a:r>
            <a:r>
              <a:rPr lang="ru-RU" sz="2400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Юлия </a:t>
            </a:r>
            <a:r>
              <a:rPr lang="ru-RU" sz="2400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Друнина</a:t>
            </a:r>
            <a:br>
              <a:rPr lang="ru-RU" sz="2400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0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7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5357" cy="1496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67" y="-65513"/>
            <a:ext cx="2127433" cy="8853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1268760"/>
            <a:ext cx="66688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80 тысяч советских офицеров были женщины. В целом на фронтах в разные периоды с оружием в руках сражались от </a:t>
            </a:r>
          </a:p>
          <a:p>
            <a:pPr algn="ctr"/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600 тысяч до 1 миллиона представительниц слабого пола.    90 женщин были удостоены звания Героя Советского Союза.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6191" y="3943040"/>
            <a:ext cx="6858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женщин-ветеранов </a:t>
            </a:r>
          </a:p>
          <a:p>
            <a:pPr algn="ctr"/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Великой Отечественной войны проживают сегодня в Чистополе.</a:t>
            </a:r>
          </a:p>
        </p:txBody>
      </p:sp>
    </p:spTree>
    <p:extLst>
      <p:ext uri="{BB962C8B-B14F-4D97-AF65-F5344CB8AC3E}">
        <p14:creationId xmlns:p14="http://schemas.microsoft.com/office/powerpoint/2010/main" val="387115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29" y="-39798"/>
            <a:ext cx="1488166" cy="1116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04" y="-65512"/>
            <a:ext cx="1674496" cy="696832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788544" y="66362"/>
            <a:ext cx="7812360" cy="1167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Каледина</a:t>
            </a:r>
            <a:r>
              <a:rPr lang="ru-RU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Ольга Александровна</a:t>
            </a:r>
            <a:endParaRPr lang="ru-RU" sz="16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41277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Награждена орденом Отечественной войны II степени, медалью «За освобождение Варшавы», медалью «Ветеран труда», «За победу над Германией 1941-1945 г.г.», юбилейными медалями.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https://tatfrontu.ru/sites/default/files/styles/medium/public/img/2018/01/18/kaledinaolgaaleksandrovna-1500650120.jpg?itok=bxsXyb9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31" y="2336106"/>
            <a:ext cx="3127311" cy="441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24243" y="2832731"/>
            <a:ext cx="5173248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января по июль 1943 года училась на курсах медсестер при военкомате г. Чистополя без отрыва от производства. Практику проходила в госпитале г. Чистополя.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 июля 1943 года призвана медсестрой в состав 1-го батальона 37 зенитно-пулемётного полка, сформированного в г. Казани, 10 бригады ПВО 1-го Белорусского фронта.</a:t>
            </a:r>
          </a:p>
        </p:txBody>
      </p:sp>
    </p:spTree>
    <p:extLst>
      <p:ext uri="{BB962C8B-B14F-4D97-AF65-F5344CB8AC3E}">
        <p14:creationId xmlns:p14="http://schemas.microsoft.com/office/powerpoint/2010/main" val="57478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88166" cy="1116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04" y="-65512"/>
            <a:ext cx="1674496" cy="696832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788544" y="66362"/>
            <a:ext cx="7812360" cy="1167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Маркина Нина  Александровна</a:t>
            </a:r>
            <a:endParaRPr lang="ru-RU" sz="16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0584" y="1306538"/>
            <a:ext cx="8312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 заслуги перед Отечеством Нина Александровна награждена орденом Отечественной войны 2 степени, многочисленными медалями.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AutoShape 2" descr="Зенитчица Нина Маркина встретила День Победы в Варша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347" y="2951294"/>
            <a:ext cx="4448728" cy="295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7002" y="2318455"/>
            <a:ext cx="4723415" cy="422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В 1942 году в действующую армию стали призывать и девушек. В числе отважных представительниц слабого пола оказалась и юная Нина. Летом 44-го года воинский состав направили на Запад. Их эшелон приблизился к белорусскому городу Коростень. Издалека были видны пламя пожаров, вспышки выстрелов, доносился грохот артиллерийского обстрела. Только успели молодые зенитчицы окопаться, замаскироваться, как в небе послышался рев, который нарастал, вселяя тревогу и страх. Девушки при помощи оптических приборов быстро определили высоту и дальность полета самолетов, боевые расчеты открыли огонь по приближающимся целям. Один из вражеских самолетов стал терять высоту, за ним тянулся черный шлейф. Нина радовалась вместе с другими зенитчицами, но недолго – налетела новая волна самолетов. В разгар боя хрупким девушкам приходилось подносить снаряды, которые весили больше 16 килограмм каждый.</a:t>
            </a:r>
          </a:p>
        </p:txBody>
      </p:sp>
    </p:spTree>
    <p:extLst>
      <p:ext uri="{BB962C8B-B14F-4D97-AF65-F5344CB8AC3E}">
        <p14:creationId xmlns:p14="http://schemas.microsoft.com/office/powerpoint/2010/main" val="207018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29" y="-39798"/>
            <a:ext cx="1488166" cy="1116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04" y="-65512"/>
            <a:ext cx="1674496" cy="696832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788544" y="66362"/>
            <a:ext cx="7812360" cy="1167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Николаева Клавдия Николаевна, </a:t>
            </a:r>
            <a:r>
              <a:rPr lang="en-US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192</a:t>
            </a:r>
            <a:r>
              <a:rPr lang="ru-RU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г.р.</a:t>
            </a:r>
            <a:endParaRPr lang="ru-RU" sz="16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6683" y="2124564"/>
            <a:ext cx="3590223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 войны работала на </a:t>
            </a:r>
            <a:r>
              <a:rPr lang="ru-RU" sz="1600" b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Чистопольском</a:t>
            </a: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судоремонтном заводе имени 25-летия Октября.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Призвана в ряды Рабоче-Крестьянской Красной Армии 11 апреля 1942 года. После месячных курсов, проходивших в Казани, Клавдия Николаевна была направлена в город Москву, в войска противовоздушной обороны, в составе которых принимала участие в защите неба над центральной частью столицы, в том числе и Кремля.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8290" y="1138780"/>
            <a:ext cx="8312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Награждена Орденом Отечественной войны II степени, медалями «За оборону Москвы», «За победу над Германией», «Ветеран труда» и юбилейными медалями.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46" y="2259316"/>
            <a:ext cx="2883854" cy="43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2272016"/>
            <a:ext cx="2922563" cy="43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49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30" y="-39799"/>
            <a:ext cx="1995357" cy="1496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67" y="-65513"/>
            <a:ext cx="2127433" cy="885319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68166" y="2963920"/>
            <a:ext cx="8975834" cy="630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8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4406" y="0"/>
            <a:ext cx="3354472" cy="690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войсках ПВО прослужила более 3,5 лет. Вернулась в Чистополь в конце мая 1945 года.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После войны более 42-х лет Клавдия Николаевна добросовестно трудилась на </a:t>
            </a:r>
            <a:r>
              <a:rPr lang="ru-RU" b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Чистопольском</a:t>
            </a:r>
            <a:r>
              <a:rPr lang="ru-RU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часовом заводе, многократно становилась победителем социалистического соревнования, ударником коммунистического труда. Клавдия Николаевна работала до 70 лет, является ветераном труда.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46" y="4921920"/>
            <a:ext cx="2940923" cy="195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5" y="3105021"/>
            <a:ext cx="2837625" cy="188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86" y="1143341"/>
            <a:ext cx="2834814" cy="188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451"/>
            <a:ext cx="3069780" cy="490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77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29" y="-39798"/>
            <a:ext cx="1488166" cy="1116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04" y="-65512"/>
            <a:ext cx="1674496" cy="696832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788544" y="66362"/>
            <a:ext cx="7812360" cy="1167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Богданова (Шумкова) Мария Степановна, </a:t>
            </a:r>
            <a:r>
              <a:rPr lang="en-US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192</a:t>
            </a:r>
            <a:r>
              <a:rPr lang="ru-RU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г.р.</a:t>
            </a:r>
            <a:endParaRPr lang="ru-RU" sz="16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4345" y="2305840"/>
            <a:ext cx="5515276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Богданова М.С. родилась 5 мая 1925 года в селе Булгар Куйбышевского района ТАССР, в семье рабочего, проживает по адресу: г. Чистополь, ул. Октябрьская, дом 7. Участник Великой Отечественной войны.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Призвана в ряды Рабоче-Крестьянской Красной Армии летом 1944 года, окончила краткосрочные курсы медицинских сестёр и до апреля 1945 года, до взятия Кенигсберга, служила медицинской сестрой на различных фронтах Великой Отечественной войны.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 войны против японских милитаристов, дошла до озера </a:t>
            </a:r>
            <a:r>
              <a:rPr lang="ru-RU" sz="1600" b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Ханка</a:t>
            </a: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Для Марии Степановны Богдановой война закончилась только в сентябре 1945 года…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387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Награждена орденом Отечественной войны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степени, медалями «За взятие Кенигсберга», «За победу над Германией», «За победу над Японией», «Ветеран труда», юбилейными медалями.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1" y="2169094"/>
            <a:ext cx="3134234" cy="453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1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30" y="-39799"/>
            <a:ext cx="1995357" cy="1496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67" y="-65513"/>
            <a:ext cx="2127433" cy="885319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68166" y="2963920"/>
            <a:ext cx="8975834" cy="630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8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764" y="4611737"/>
            <a:ext cx="8499107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После войны работала бухгалтером в </a:t>
            </a:r>
            <a:r>
              <a:rPr lang="ru-RU" sz="1600" b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Чистопольском</a:t>
            </a: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тресте столовых, на пенсию вышла с должности начальника ревизионной группы треста.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Вышла замуж за фронтовика - моряка Ивана Петровича Богданова, вместе с которым вырастили двух дочерей – Альбину и Любовь, и сына Владимира.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Но главным богатством для нее всегда были дети и внуки. Сегодня у нее 3 внука, 6 правнуков и 2 праправнука.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68" y="2742373"/>
            <a:ext cx="2898070" cy="192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67" y="2091037"/>
            <a:ext cx="2887533" cy="191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87" y="2230190"/>
            <a:ext cx="2843627" cy="188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24" y="65060"/>
            <a:ext cx="4279337" cy="256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759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29" y="-39798"/>
            <a:ext cx="1488166" cy="1116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04" y="-65512"/>
            <a:ext cx="1674496" cy="696832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03954" y="47790"/>
            <a:ext cx="7812360" cy="1167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Венедиктова</a:t>
            </a:r>
            <a:r>
              <a:rPr lang="ru-RU" sz="32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Анна Алексеевна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0669" y="1170392"/>
            <a:ext cx="8312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заслуги перед Отечеством награждена  орденом Отечественной войны, медалями «Жукова»,«За победу над Германией», юбилейными медалями.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 descr="https://tatfrontu.ru/sites/default/files/styles/medium/public/img/2018/03/15/venidiktovaannaalekseevna-1164491295.jpg?itok=NZWTBv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06" y="2780927"/>
            <a:ext cx="4275828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3765" y="2636433"/>
            <a:ext cx="4733866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1942 году Анну, девушку из села </a:t>
            </a:r>
            <a:r>
              <a:rPr lang="ru-RU" sz="1600" b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Рус.Елтан</a:t>
            </a: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призвали в Красную Армию. Направили на 2-й Украинский фронт.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Она стала зенитчицей в 310 отдельном артиллерийском дивизионе. Участвовала в боях под Орлом, Полтавой, на Днепре, дошла со своей частью до Румынии.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После войны работала на часовом заводе с 1945 по 1983 год.</a:t>
            </a:r>
          </a:p>
        </p:txBody>
      </p:sp>
    </p:spTree>
    <p:extLst>
      <p:ext uri="{BB962C8B-B14F-4D97-AF65-F5344CB8AC3E}">
        <p14:creationId xmlns:p14="http://schemas.microsoft.com/office/powerpoint/2010/main" val="1341116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5928</TotalTime>
  <Words>636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Ольга Добронравова</cp:lastModifiedBy>
  <cp:revision>24</cp:revision>
  <dcterms:created xsi:type="dcterms:W3CDTF">2020-05-08T12:36:14Z</dcterms:created>
  <dcterms:modified xsi:type="dcterms:W3CDTF">2022-09-26T10:35:59Z</dcterms:modified>
</cp:coreProperties>
</file>